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7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D1E602-83F0-862D-300B-75BAA0418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EA8BA57-D419-87CB-B14E-C51522A1F0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7EAD45-2E9B-54A9-41FF-2C8AA663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E9BA28F-3420-D086-D0E6-2F02DDCF2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D94299-7F21-36E7-FFA3-9F6355FAC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10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51B95A-ED16-1982-49B7-19B6D0BB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A4559-3950-A71C-9D42-DEA8C7C58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8B6880-2311-FF42-BCA3-178EEC031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B682F8-ACB4-5788-810F-CF3B54B0D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6A037C-7334-62A0-3AE6-46BB05710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16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051445-BD7B-126F-C612-4C0AD75A8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1D0886-3203-7074-4F06-2669365B0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024484-F44B-2908-D348-70B0FC150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0A6864-8E0C-1F05-3A82-960677721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2B66E8-536E-ECB9-E18F-0982CE6C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62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A663DE-66E0-F283-951C-5DE68D6B4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1160BB-D58C-4F52-D1ED-3630FDFF3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51147BC-10E9-BBAB-44A6-DB6760C38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08B6EC-460F-F17B-809D-08C563B1B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C17277-6D96-0D7D-BC2A-C7DAB6B21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E22BDF-FDE5-8C87-580F-8A49BB9BC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957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E5CC0E-E98E-B65D-A6C6-3507C7D9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A8315F-78A4-B930-BC2A-7716579F2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AE3533B-D52F-3E20-A86B-7C8BB025B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8ED1D0-18A2-D7F0-002D-921770B13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61A5179-198A-7C62-BF0B-30C623900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07BB7B0-BDD3-ADC0-536F-95C135FE9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FB7BD5E-659F-2CDC-95A7-04EC9C81C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C412637-1C9A-A492-7856-E2F73560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07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CC0800-6120-824F-EDD2-4D15926EB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0FE0D92-5BAA-035F-7115-314A0468C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97F0732-1EA4-F42B-7DF2-5F028A685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AB8CC0F-93A2-9EBC-EA9D-3DF3AA3A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06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E2A1D00-C3B8-E446-CE74-156760B1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F09E2A9-8522-D374-8E19-EFF5A1CB6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D4816A-9F4B-586E-77D3-EEED7B19D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687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FC0D1C-DBDB-A521-91F2-C766C1E9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BB3E9C-A2FB-DB94-4BBF-F9B7FCF21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5BD676-F4A1-B2E2-A5BE-59271A7F8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82D6A6-B571-3904-7531-E97E1F9FD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41805D8-4CAF-C81C-0D0C-894526187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51A0EC-9501-CF91-7A08-DB715C347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74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F9D277-7E7C-C56D-3D4F-6558DA01E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74A8A5F-6BF2-B5EB-7D12-0688363F29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2751CA-56F8-A6D0-F11C-AC1178F42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7F5E37-0F50-F995-325B-9ECD5436C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0CA6CE-4474-9381-465E-AB7898BE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71FF94C-49B4-9FAE-24E4-1759D04E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96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0AFEB2-4D98-3936-632C-667C08F2E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FEEA910-8721-9982-E205-D56FAF414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6760E5-E8D8-78ED-15E1-D7DA649CB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BDB6BB-BA7E-34DC-F097-9EC334060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1E7D90-F154-D5AE-A196-EA3995C3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977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918933D-EE8B-F15C-82DA-6886048F0B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E8D8EAE-74ED-186C-25C1-BEDF919EB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C7C89D-4025-54F3-E112-905D80BDB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3ADAE0-4227-478B-77AA-CD0F44A92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CDB5BE-4533-A467-B711-CCBCECEF1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201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9E098C6-19E6-76A6-3A22-4837B5825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549C1DD-CB27-6E73-8AFC-55C600B2F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92C08C-486E-8021-CD98-6494A5951B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ADE7D-6ECB-4AE8-9461-8D7B8D72FCF5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1652CA-B7AB-3832-D220-A4A5A7331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B86D7D-B8F3-F6FA-B2C5-D28D63FD2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18331-FC91-4844-8632-A2E376C27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45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256C12F-5154-EA57-E981-B3A631CEF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401" y="496230"/>
            <a:ext cx="166687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9A5E9A6-CCE9-3BE0-FFA7-C96F06019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868" y="496230"/>
            <a:ext cx="32385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5BB4B41-B2A1-CA50-8612-940D632D2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551" y="486705"/>
            <a:ext cx="31813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62DF886C-BAED-CEAB-21AA-53695925D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50" y="3429000"/>
            <a:ext cx="324802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3ABCB22-36FD-4E90-6C6E-EC3047794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868" y="3419475"/>
            <a:ext cx="326707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57B8E730-D2F8-1AF0-E481-30A79BE7E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551" y="3419474"/>
            <a:ext cx="326707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3EE19A4-E285-A60D-5A30-A2852B1033DE}"/>
              </a:ext>
            </a:extLst>
          </p:cNvPr>
          <p:cNvSpPr txBox="1"/>
          <p:nvPr/>
        </p:nvSpPr>
        <p:spPr>
          <a:xfrm>
            <a:off x="1008701" y="531774"/>
            <a:ext cx="677108" cy="22911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/>
              <a:t>律师执业证</a:t>
            </a:r>
          </a:p>
        </p:txBody>
      </p:sp>
    </p:spTree>
    <p:extLst>
      <p:ext uri="{BB962C8B-B14F-4D97-AF65-F5344CB8AC3E}">
        <p14:creationId xmlns:p14="http://schemas.microsoft.com/office/powerpoint/2010/main" val="3470469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文璐 陈</dc:creator>
  <cp:lastModifiedBy>文璐 陈</cp:lastModifiedBy>
  <cp:revision>1</cp:revision>
  <dcterms:created xsi:type="dcterms:W3CDTF">2026-01-15T08:03:56Z</dcterms:created>
  <dcterms:modified xsi:type="dcterms:W3CDTF">2026-01-15T08:15:57Z</dcterms:modified>
</cp:coreProperties>
</file>